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63" r:id="rId4"/>
    <p:sldId id="264" r:id="rId5"/>
    <p:sldId id="265" r:id="rId6"/>
    <p:sldId id="256" r:id="rId7"/>
    <p:sldId id="257" r:id="rId8"/>
    <p:sldId id="258" r:id="rId9"/>
    <p:sldId id="259" r:id="rId10"/>
    <p:sldId id="260" r:id="rId11"/>
    <p:sldId id="266" r:id="rId12"/>
    <p:sldId id="261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85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3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Боевое построение египетского войска</a:t>
            </a:r>
            <a:endParaRPr lang="ru-RU" dirty="0"/>
          </a:p>
        </p:txBody>
      </p:sp>
      <p:pic>
        <p:nvPicPr>
          <p:cNvPr id="7" name="Содержимое 6" descr="боевое построение египетского войск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9824" b="726"/>
          <a:stretch>
            <a:fillRect/>
          </a:stretch>
        </p:blipFill>
        <p:spPr>
          <a:xfrm>
            <a:off x="2699792" y="1628800"/>
            <a:ext cx="3600399" cy="2874836"/>
          </a:xfrm>
        </p:spPr>
      </p:pic>
      <p:sp>
        <p:nvSpPr>
          <p:cNvPr id="6" name="TextBox 5"/>
          <p:cNvSpPr txBox="1"/>
          <p:nvPr/>
        </p:nvSpPr>
        <p:spPr>
          <a:xfrm>
            <a:off x="2987824" y="479715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Расскажите о построении Египетского войска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Делим добычу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20608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ФАРАОН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ВЕЛЬМОЖА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22768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ПРОСТЫЕ ВОИНЫ</a:t>
            </a:r>
            <a:endParaRPr lang="ru-RU" dirty="0"/>
          </a:p>
        </p:txBody>
      </p:sp>
      <p:pic>
        <p:nvPicPr>
          <p:cNvPr id="12" name="Picture 2" descr="http://infosmi.net/images/stories/articles/2013/Zdorovie/07-2013/04/8rz9dlg56u1evkckiavj2cdu3-article-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1833203" cy="1224136"/>
          </a:xfrm>
          <a:prstGeom prst="rect">
            <a:avLst/>
          </a:prstGeom>
          <a:noFill/>
        </p:spPr>
      </p:pic>
      <p:pic>
        <p:nvPicPr>
          <p:cNvPr id="13" name="Picture 6" descr="http://cs1.livemaster.ru/articlefoto/300x225/b/c/6/bc663309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933056"/>
            <a:ext cx="1877422" cy="1412776"/>
          </a:xfrm>
          <a:prstGeom prst="rect">
            <a:avLst/>
          </a:prstGeom>
          <a:noFill/>
        </p:spPr>
      </p:pic>
      <p:pic>
        <p:nvPicPr>
          <p:cNvPr id="14" name="Picture 4" descr="http://www.ptr-vlad.ru/uploads/posts/2013-05/1367790724_main_bi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157192"/>
            <a:ext cx="2088232" cy="1392155"/>
          </a:xfrm>
          <a:prstGeom prst="rect">
            <a:avLst/>
          </a:prstGeom>
          <a:noFill/>
        </p:spPr>
      </p:pic>
      <p:pic>
        <p:nvPicPr>
          <p:cNvPr id="15" name="Picture 8" descr="http://vestnikk.ru/uploads/posts/2013-03/1364447661_manos_asesinas_201476x1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708920"/>
            <a:ext cx="2026637" cy="1563078"/>
          </a:xfrm>
          <a:prstGeom prst="rect">
            <a:avLst/>
          </a:prstGeom>
          <a:noFill/>
        </p:spPr>
      </p:pic>
      <p:pic>
        <p:nvPicPr>
          <p:cNvPr id="16" name="Picture 10" descr="http://www.allpolus.com/uploads/posts/2011-02-05/89681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437112"/>
            <a:ext cx="1423170" cy="1941985"/>
          </a:xfrm>
          <a:prstGeom prst="rect">
            <a:avLst/>
          </a:prstGeom>
          <a:noFill/>
        </p:spPr>
      </p:pic>
      <p:pic>
        <p:nvPicPr>
          <p:cNvPr id="17" name="Picture 12" descr="http://www.20thcenturyglass.com/images/items/maltese_glass/phoenician_glass/phoenicianglass_vase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4365104"/>
            <a:ext cx="1800200" cy="1800201"/>
          </a:xfrm>
          <a:prstGeom prst="rect">
            <a:avLst/>
          </a:prstGeom>
          <a:noFill/>
        </p:spPr>
      </p:pic>
      <p:pic>
        <p:nvPicPr>
          <p:cNvPr id="21506" name="Picture 2" descr="http://img190.imageshack.us/img190/4716/akjpms0hbvay3jp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8376" y="2636913"/>
            <a:ext cx="2925324" cy="367240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87624" y="119675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Самостоятельно прочитайте п.5 параграфа 9 (стр.50) и ответьте на вопрос: </a:t>
            </a:r>
            <a:r>
              <a:rPr lang="ru-RU" dirty="0" smtClean="0">
                <a:solidFill>
                  <a:srgbClr val="FF0000"/>
                </a:solidFill>
              </a:rPr>
              <a:t>Были ли результаты военных побед одинаковы для фараона, вельмож и рядовых воинов?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8" name="Picture 4" descr="http://ekologiya.net/sites/default/files/images/550007606.thumbnai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8104" y="2636912"/>
            <a:ext cx="3635896" cy="1400175"/>
          </a:xfrm>
          <a:prstGeom prst="rect">
            <a:avLst/>
          </a:prstGeom>
          <a:noFill/>
        </p:spPr>
      </p:pic>
      <p:pic>
        <p:nvPicPr>
          <p:cNvPr id="21510" name="Picture 6" descr="http://i061.radikal.ru/1205/10/caef17a3590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4077072"/>
            <a:ext cx="3257019" cy="20305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81fDx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12961" r="13433"/>
          <a:stretch>
            <a:fillRect/>
          </a:stretch>
        </p:blipFill>
        <p:spPr>
          <a:xfrm>
            <a:off x="0" y="195263"/>
            <a:ext cx="9144000" cy="6042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908720"/>
            <a:ext cx="4248472" cy="4090466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параграф 9, записи в тетради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 урока: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Военные походы фараонов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699792" y="1844824"/>
          <a:ext cx="3744416" cy="30501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4416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Зачем фараоны ходили в военные</a:t>
                      </a:r>
                      <a:r>
                        <a:rPr lang="ru-RU" sz="1400" baseline="0" dirty="0" smtClean="0"/>
                        <a:t> походы?</a:t>
                      </a:r>
                      <a:endParaRPr lang="ru-RU" sz="1400" dirty="0"/>
                    </a:p>
                  </a:txBody>
                  <a:tcPr/>
                </a:tc>
              </a:tr>
              <a:tr h="8382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Куда фараоны ходили в военные походы?</a:t>
                      </a:r>
                      <a:endParaRPr lang="ru-RU" sz="1400" dirty="0"/>
                    </a:p>
                  </a:txBody>
                  <a:tcPr/>
                </a:tc>
              </a:tr>
              <a:tr h="83824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 позволяло им успешно захватывать соседние страны?</a:t>
                      </a:r>
                      <a:endParaRPr lang="ru-RU" sz="1400" dirty="0"/>
                    </a:p>
                  </a:txBody>
                  <a:tcPr/>
                </a:tc>
              </a:tr>
              <a:tr h="5816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</a:t>
                      </a:r>
                      <a:r>
                        <a:rPr lang="ru-RU" sz="1400" baseline="0" dirty="0" smtClean="0"/>
                        <a:t> делилось награбленное?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www.20thcenturyglass.com/images/items/maltese_glass/phoenician_glass/phoenicianglass_vase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1152129" cy="1152129"/>
          </a:xfrm>
          <a:prstGeom prst="rect">
            <a:avLst/>
          </a:prstGeom>
          <a:noFill/>
        </p:spPr>
      </p:pic>
      <p:pic>
        <p:nvPicPr>
          <p:cNvPr id="1030" name="Picture 6" descr="http://cs1.livemaster.ru/articlefoto/300x225/b/c/6/bc663309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852936"/>
            <a:ext cx="1795378" cy="1351037"/>
          </a:xfrm>
          <a:prstGeom prst="rect">
            <a:avLst/>
          </a:prstGeom>
          <a:noFill/>
        </p:spPr>
      </p:pic>
      <p:pic>
        <p:nvPicPr>
          <p:cNvPr id="1026" name="Picture 2" descr="http://infosmi.net/images/stories/articles/2013/Zdorovie/07-2013/04/8rz9dlg56u1evkckiavj2cdu3-article-pictur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556792"/>
            <a:ext cx="1902740" cy="1270570"/>
          </a:xfrm>
          <a:prstGeom prst="rect">
            <a:avLst/>
          </a:prstGeom>
          <a:noFill/>
        </p:spPr>
      </p:pic>
      <p:pic>
        <p:nvPicPr>
          <p:cNvPr id="1028" name="Picture 4" descr="http://www.ptr-vlad.ru/uploads/posts/2013-05/1367790724_main_bi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293096"/>
            <a:ext cx="1728192" cy="1152128"/>
          </a:xfrm>
          <a:prstGeom prst="rect">
            <a:avLst/>
          </a:prstGeom>
          <a:noFill/>
        </p:spPr>
      </p:pic>
      <p:pic>
        <p:nvPicPr>
          <p:cNvPr id="1032" name="Picture 8" descr="http://vestnikk.ru/uploads/posts/2013-03/1364447661_manos_asesinas_201476x1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628800"/>
            <a:ext cx="1656184" cy="1277360"/>
          </a:xfrm>
          <a:prstGeom prst="rect">
            <a:avLst/>
          </a:prstGeom>
          <a:noFill/>
        </p:spPr>
      </p:pic>
      <p:pic>
        <p:nvPicPr>
          <p:cNvPr id="1034" name="Picture 10" descr="http://www.allpolus.com/uploads/posts/2011-02-05/89681-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501008"/>
            <a:ext cx="1372035" cy="1872208"/>
          </a:xfrm>
          <a:prstGeom prst="rect">
            <a:avLst/>
          </a:prstGeom>
          <a:noFill/>
        </p:spPr>
      </p:pic>
      <p:pic>
        <p:nvPicPr>
          <p:cNvPr id="1038" name="Picture 14" descr="http://www.chronologia.org/xpon5/im/5n19-0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4892735" y="3324289"/>
            <a:ext cx="2013506" cy="1214816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3509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фараоны ходили в военные походы?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81fDx.jpg"/>
          <p:cNvPicPr>
            <a:picLocks noChangeAspect="1"/>
          </p:cNvPicPr>
          <p:nvPr/>
        </p:nvPicPr>
        <p:blipFill>
          <a:blip r:embed="rId2" cstate="print"/>
          <a:srcRect l="29477" t="7029" r="29369" b="11919"/>
          <a:stretch>
            <a:fillRect/>
          </a:stretch>
        </p:blipFill>
        <p:spPr>
          <a:xfrm>
            <a:off x="2195736" y="1412776"/>
            <a:ext cx="4501559" cy="4311352"/>
          </a:xfrm>
          <a:prstGeom prst="rect">
            <a:avLst/>
          </a:prstGeom>
        </p:spPr>
      </p:pic>
      <p:pic>
        <p:nvPicPr>
          <p:cNvPr id="5" name="Picture 2" descr="http://infosmi.net/images/stories/articles/2013/Zdorovie/07-2013/04/8rz9dlg56u1evkckiavj2cdu3-article-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085184"/>
            <a:ext cx="937516" cy="626034"/>
          </a:xfrm>
          <a:prstGeom prst="rect">
            <a:avLst/>
          </a:prstGeom>
          <a:noFill/>
        </p:spPr>
      </p:pic>
      <p:pic>
        <p:nvPicPr>
          <p:cNvPr id="6" name="Picture 10" descr="http://www.allpolus.com/uploads/posts/2011-02-05/89681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420888"/>
            <a:ext cx="696430" cy="950313"/>
          </a:xfrm>
          <a:prstGeom prst="rect">
            <a:avLst/>
          </a:prstGeom>
          <a:noFill/>
        </p:spPr>
      </p:pic>
      <p:pic>
        <p:nvPicPr>
          <p:cNvPr id="7" name="Picture 8" descr="http://vestnikk.ru/uploads/posts/2013-03/1364447661_manos_asesinas_201476x1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140968"/>
            <a:ext cx="840270" cy="648072"/>
          </a:xfrm>
          <a:prstGeom prst="rect">
            <a:avLst/>
          </a:prstGeom>
          <a:noFill/>
        </p:spPr>
      </p:pic>
      <p:pic>
        <p:nvPicPr>
          <p:cNvPr id="8" name="Picture 8" descr="http://vestnikk.ru/uploads/posts/2013-03/1364447661_manos_asesinas_201476x1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085184"/>
            <a:ext cx="840270" cy="648072"/>
          </a:xfrm>
          <a:prstGeom prst="rect">
            <a:avLst/>
          </a:prstGeom>
          <a:noFill/>
        </p:spPr>
      </p:pic>
      <p:pic>
        <p:nvPicPr>
          <p:cNvPr id="9" name="Picture 8" descr="http://vestnikk.ru/uploads/posts/2013-03/1364447661_manos_asesinas_201476x1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59" y="2492896"/>
            <a:ext cx="653543" cy="504056"/>
          </a:xfrm>
          <a:prstGeom prst="rect">
            <a:avLst/>
          </a:prstGeom>
          <a:noFill/>
        </p:spPr>
      </p:pic>
      <p:pic>
        <p:nvPicPr>
          <p:cNvPr id="10" name="Picture 6" descr="http://cs1.livemaster.ru/articlefoto/300x225/b/c/6/bc663309a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068960"/>
            <a:ext cx="811930" cy="610984"/>
          </a:xfrm>
          <a:prstGeom prst="rect">
            <a:avLst/>
          </a:prstGeom>
          <a:noFill/>
        </p:spPr>
      </p:pic>
      <p:pic>
        <p:nvPicPr>
          <p:cNvPr id="11" name="Picture 12" descr="http://www.20thcenturyglass.com/images/items/maltese_glass/phoenician_glass/phoenicianglass_vase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556792"/>
            <a:ext cx="648073" cy="648073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Куда фараоны ходили в военные походы?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772816"/>
            <a:ext cx="4176464" cy="293833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Организация войска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лучники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Содержимое 5" descr="луч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5" y="1600201"/>
            <a:ext cx="3403113" cy="4061048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колесницы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колесниц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772816"/>
            <a:ext cx="4039945" cy="309055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пехота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cae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463"/>
          <a:stretch>
            <a:fillRect/>
          </a:stretch>
        </p:blipFill>
        <p:spPr>
          <a:xfrm>
            <a:off x="2339752" y="2132856"/>
            <a:ext cx="4345319" cy="259813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699792" y="1124744"/>
            <a:ext cx="3164160" cy="182880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Бронза – сплав меди и олова</a:t>
            </a:r>
            <a:endParaRPr lang="ru-RU" sz="4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699792" y="3356992"/>
            <a:ext cx="3826768" cy="1756792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Дротик – короткое копье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103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Тема урока: Военные походы фараонов</vt:lpstr>
      <vt:lpstr>Зачем фараоны ходили в военные походы? </vt:lpstr>
      <vt:lpstr>Куда фараоны ходили в военные походы?</vt:lpstr>
      <vt:lpstr>Организация войска </vt:lpstr>
      <vt:lpstr>лучники</vt:lpstr>
      <vt:lpstr>колесницы</vt:lpstr>
      <vt:lpstr>пехота</vt:lpstr>
      <vt:lpstr>Слайд 9</vt:lpstr>
      <vt:lpstr>Боевое построение египетского войска</vt:lpstr>
      <vt:lpstr>Делим добычу</vt:lpstr>
      <vt:lpstr>Слайд 12</vt:lpstr>
      <vt:lpstr>Домашнее задание: параграф 9, записи в тетради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лучники</dc:title>
  <dc:creator>Сергей</dc:creator>
  <cp:lastModifiedBy>Сергей</cp:lastModifiedBy>
  <cp:revision>15</cp:revision>
  <dcterms:created xsi:type="dcterms:W3CDTF">2013-10-23T17:56:34Z</dcterms:created>
  <dcterms:modified xsi:type="dcterms:W3CDTF">2014-11-10T15:38:18Z</dcterms:modified>
</cp:coreProperties>
</file>